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notesMasterIdLst>
    <p:notesMasterId r:id="rId12"/>
  </p:notesMasterIdLst>
  <p:sldIdLst>
    <p:sldId id="257" r:id="rId2"/>
    <p:sldId id="258" r:id="rId3"/>
    <p:sldId id="291" r:id="rId4"/>
    <p:sldId id="295" r:id="rId5"/>
    <p:sldId id="292" r:id="rId6"/>
    <p:sldId id="293" r:id="rId7"/>
    <p:sldId id="294" r:id="rId8"/>
    <p:sldId id="296" r:id="rId9"/>
    <p:sldId id="297" r:id="rId10"/>
    <p:sldId id="298" r:id="rId11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1" autoAdjust="0"/>
    <p:restoredTop sz="94660"/>
  </p:normalViewPr>
  <p:slideViewPr>
    <p:cSldViewPr>
      <p:cViewPr varScale="1">
        <p:scale>
          <a:sx n="106" d="100"/>
          <a:sy n="106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F8E77A-E4B5-403B-BE3B-950ADF477E4B}" type="datetimeFigureOut">
              <a:rPr lang="pl-PL"/>
              <a:pPr>
                <a:defRPr/>
              </a:pPr>
              <a:t>2015-03-09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pl-P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2518EBBA-0386-4FB1-A106-30A8ED823F15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AEAA60-E8C0-4245-86CC-6AB3A2CA33C1}" type="slidenum">
              <a:rPr lang="pl-PL" altLang="pl-PL"/>
              <a:pPr/>
              <a:t>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5382F2-9A2F-4676-913F-04FAAC22F5E6}" type="slidenum">
              <a:rPr lang="pl-PL" altLang="pl-PL"/>
              <a:pPr/>
              <a:t>4</a:t>
            </a:fld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E7F74-40B2-48C9-8900-ED8BACA05029}" type="datetimeFigureOut">
              <a:rPr lang="pl-PL"/>
              <a:pPr>
                <a:defRPr/>
              </a:pPr>
              <a:t>2015-03-09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08C21-BC5C-4AD5-9209-8461757626E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5E102-0D21-4B3B-94CD-4E8103E74EDB}" type="datetimeFigureOut">
              <a:rPr lang="pl-PL"/>
              <a:pPr>
                <a:defRPr/>
              </a:pPr>
              <a:t>2015-03-09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869B3-5945-4F7C-8876-61B4F35669F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178C-0D3E-4AAB-B9C8-4ECB6C1FB51D}" type="datetimeFigureOut">
              <a:rPr lang="pl-PL"/>
              <a:pPr>
                <a:defRPr/>
              </a:pPr>
              <a:t>2015-03-09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EC1E6-70EB-405F-ADBB-24DA2CD445B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3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540814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42388-D9BA-4B76-885F-924AA529B175}" type="datetimeFigureOut">
              <a:rPr lang="pl-PL"/>
              <a:pPr>
                <a:defRPr/>
              </a:pPr>
              <a:t>2015-03-09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466B7B3-B0C8-461D-8457-059D1EF60E9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23B2C-6DD8-40AB-8FD2-D3930D4CD531}" type="datetimeFigureOut">
              <a:rPr lang="pl-PL"/>
              <a:pPr>
                <a:defRPr/>
              </a:pPr>
              <a:t>2015-03-09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D5767-3167-4ED2-AB44-08CE178CA72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2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3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28F9B-60C6-44B5-B21C-002248684087}" type="datetimeFigureOut">
              <a:rPr lang="pl-PL"/>
              <a:pPr>
                <a:defRPr/>
              </a:pPr>
              <a:t>2015-03-09</a:t>
            </a:fld>
            <a:endParaRPr lang="pl-PL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0D0E3FD3-B401-4064-993F-1489221FB59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2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3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5CD18-E51E-4CF4-ADBB-EDC0A6FB148F}" type="datetimeFigureOut">
              <a:rPr lang="pl-PL"/>
              <a:pPr>
                <a:defRPr/>
              </a:pPr>
              <a:t>2015-03-09</a:t>
            </a:fld>
            <a:endParaRPr lang="pl-PL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9901E9B1-BC2C-4210-A464-E749AD1E357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B806F-F938-490D-B4B2-580A7FDDE39E}" type="datetimeFigureOut">
              <a:rPr lang="pl-PL"/>
              <a:pPr>
                <a:defRPr/>
              </a:pPr>
              <a:t>2015-03-09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B892B-BDDD-48EA-8919-CC3002592193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8D0C2-4CB6-476D-9AE3-755D4A17156F}" type="datetimeFigureOut">
              <a:rPr lang="pl-PL"/>
              <a:pPr>
                <a:defRPr/>
              </a:pPr>
              <a:t>2015-03-09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A6BE6-7817-41B4-91C5-2B3E8D8D7F8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54567-D7EC-4502-A940-2CBA3BD4624C}" type="datetimeFigureOut">
              <a:rPr lang="pl-PL"/>
              <a:pPr>
                <a:defRPr/>
              </a:pPr>
              <a:t>2015-03-09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B9E29-81D7-47D3-AED9-F48836349F9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51913-24A2-4F8B-B282-AEF700EBEE54}" type="datetimeFigureOut">
              <a:rPr lang="pl-PL"/>
              <a:pPr>
                <a:defRPr/>
              </a:pPr>
              <a:t>2015-03-09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0BC45-BE03-4E29-8D29-32F8044F794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99FB-3A2A-41E3-97FE-83ED5BBD5F63}" type="datetimeFigureOut">
              <a:rPr lang="pl-PL"/>
              <a:pPr>
                <a:defRPr/>
              </a:pPr>
              <a:t>2015-03-09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D5786-FFEC-45AD-B066-3EDC79E2BBD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DE425-E728-4DCB-9BA9-826897EA9BF6}" type="datetimeFigureOut">
              <a:rPr lang="pl-PL"/>
              <a:pPr>
                <a:defRPr/>
              </a:pPr>
              <a:t>2015-03-09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09CA9-0225-4FBA-9E3A-D965A257A9B8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39607-E2A6-4216-8FBF-8CBFC93BE9F0}" type="datetimeFigureOut">
              <a:rPr lang="pl-PL"/>
              <a:pPr>
                <a:defRPr/>
              </a:pPr>
              <a:t>2015-03-09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91884-E71D-463C-A614-8EA31963E4A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99B1D-76C1-45B3-B94A-C6649666C569}" type="datetimeFigureOut">
              <a:rPr lang="pl-PL"/>
              <a:pPr>
                <a:defRPr/>
              </a:pPr>
              <a:t>2015-03-09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70B6F-FA88-4908-A769-7F13CD58D7B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BCB74-4047-4799-A7F0-E7F73426A6E7}" type="datetimeFigureOut">
              <a:rPr lang="pl-PL"/>
              <a:pPr>
                <a:defRPr/>
              </a:pPr>
              <a:t>2015-03-09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F295B-18F6-40A7-9B9D-F9C4CCDF1B8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FCD58-BBAB-4980-BDCC-88374F4FD51A}" type="datetimeFigureOut">
              <a:rPr lang="pl-PL"/>
              <a:pPr>
                <a:defRPr/>
              </a:pPr>
              <a:t>2015-03-09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261F6-8D1E-4543-9AAB-1032B93DEE8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2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/>
              <a:t>Click to edit Master title style</a:t>
            </a:r>
          </a:p>
        </p:txBody>
      </p:sp>
      <p:sp>
        <p:nvSpPr>
          <p:cNvPr id="10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/>
              <a:t>Click to edit Master text styles</a:t>
            </a:r>
          </a:p>
          <a:p>
            <a:pPr lvl="1"/>
            <a:r>
              <a:rPr lang="en-US" altLang="pl-PL" smtClean="0"/>
              <a:t>Second level</a:t>
            </a:r>
          </a:p>
          <a:p>
            <a:pPr lvl="2"/>
            <a:r>
              <a:rPr lang="en-US" altLang="pl-PL" smtClean="0"/>
              <a:t>Third level</a:t>
            </a:r>
          </a:p>
          <a:p>
            <a:pPr lvl="3"/>
            <a:r>
              <a:rPr lang="en-US" altLang="pl-PL" smtClean="0"/>
              <a:t>Fourth level</a:t>
            </a:r>
          </a:p>
          <a:p>
            <a:pPr lvl="4"/>
            <a:r>
              <a:rPr lang="en-US" altLang="pl-PL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8A4F0B2B-DC62-44A8-8092-885B09039B66}" type="datetimeFigureOut">
              <a:rPr lang="pl-PL"/>
              <a:pPr>
                <a:defRPr/>
              </a:pPr>
              <a:t>2015-03-09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fld id="{CB7E0162-6B8F-4B33-B053-EF1A64CB8E3B}" type="slidenum">
              <a:rPr lang="pl-PL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5" r:id="rId12"/>
    <p:sldLayoutId id="2147483942" r:id="rId13"/>
    <p:sldLayoutId id="2147483946" r:id="rId14"/>
    <p:sldLayoutId id="2147483947" r:id="rId15"/>
    <p:sldLayoutId id="2147483943" r:id="rId16"/>
    <p:sldLayoutId id="2147483944" r:id="rId17"/>
  </p:sldLayoutIdLst>
  <p:transition>
    <p:zoom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altLang="pl-PL" sz="3600" dirty="0" smtClean="0"/>
              <a:t>Powiatowy Zespół Szkół Nr 1 w Krzyżowicach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431925" y="658813"/>
            <a:ext cx="7056438" cy="1400175"/>
          </a:xfrm>
        </p:spPr>
        <p:txBody>
          <a:bodyPr/>
          <a:lstStyle/>
          <a:p>
            <a:pPr algn="ctr" eaLnBrk="1" hangingPunct="1"/>
            <a:r>
              <a:rPr lang="pl-PL" altLang="pl-PL" sz="4400" dirty="0" smtClean="0"/>
              <a:t>Zapraszamy na </a:t>
            </a:r>
            <a:br>
              <a:rPr lang="pl-PL" altLang="pl-PL" sz="4400" dirty="0" smtClean="0"/>
            </a:br>
            <a:r>
              <a:rPr lang="pl-PL" altLang="pl-PL" sz="4400" dirty="0" smtClean="0"/>
              <a:t>Dzień Otwartych Drzwi</a:t>
            </a:r>
            <a:br>
              <a:rPr lang="pl-PL" altLang="pl-PL" sz="4400" dirty="0" smtClean="0"/>
            </a:br>
            <a:r>
              <a:rPr lang="pl-PL" altLang="pl-PL" sz="4400" dirty="0" smtClean="0"/>
              <a:t>28.04.2015r.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2360613" y="3500438"/>
            <a:ext cx="5200650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2800" dirty="0"/>
              <a:t>Powiatowy Zespół Szkół Nr 1</a:t>
            </a:r>
          </a:p>
          <a:p>
            <a:pPr algn="ctr"/>
            <a:r>
              <a:rPr lang="pl-PL" altLang="pl-PL" sz="2800" dirty="0"/>
              <a:t>W Krzyżowicach</a:t>
            </a:r>
          </a:p>
          <a:p>
            <a:pPr algn="ctr"/>
            <a:endParaRPr lang="pl-PL" altLang="pl-PL" sz="2400" dirty="0"/>
          </a:p>
          <a:p>
            <a:pPr algn="ctr"/>
            <a:r>
              <a:rPr lang="pl-PL" altLang="pl-PL" sz="2000" dirty="0"/>
              <a:t>Krzyżowice</a:t>
            </a:r>
          </a:p>
          <a:p>
            <a:pPr algn="ctr"/>
            <a:r>
              <a:rPr lang="pl-PL" altLang="pl-PL" sz="2000" dirty="0"/>
              <a:t>ul. Główna 2, 55-040 Kobierzyce</a:t>
            </a:r>
          </a:p>
          <a:p>
            <a:pPr algn="ctr"/>
            <a:r>
              <a:rPr lang="pl-PL" altLang="pl-PL" sz="2000" dirty="0"/>
              <a:t>Tel. 71-311-84-79</a:t>
            </a:r>
          </a:p>
          <a:p>
            <a:pPr algn="ctr"/>
            <a:r>
              <a:rPr lang="pl-PL" altLang="pl-PL" sz="2000" dirty="0" err="1"/>
              <a:t>www.pzs-krzyzowice.wroc.pl</a:t>
            </a:r>
            <a:endParaRPr lang="pl-PL" altLang="pl-PL" sz="2000" dirty="0"/>
          </a:p>
          <a:p>
            <a:pPr algn="ctr"/>
            <a:r>
              <a:rPr lang="pl-PL" altLang="pl-PL" sz="2000" dirty="0" err="1"/>
              <a:t>pzs@pzs-krzyzowice.wroc.pl</a:t>
            </a:r>
            <a:endParaRPr lang="pl-PL" altLang="pl-PL" sz="2000" dirty="0"/>
          </a:p>
          <a:p>
            <a:pPr algn="ctr"/>
            <a:endParaRPr lang="pl-PL" altLang="pl-PL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Historia i lokalizacja</a:t>
            </a: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>
          <a:xfrm>
            <a:off x="827088" y="2052638"/>
            <a:ext cx="7273925" cy="4195762"/>
          </a:xfrm>
        </p:spPr>
        <p:txBody>
          <a:bodyPr/>
          <a:lstStyle/>
          <a:p>
            <a:pPr eaLnBrk="1" hangingPunct="1"/>
            <a:r>
              <a:rPr lang="pl-PL" altLang="pl-PL" smtClean="0"/>
              <a:t>Szkołę otwarto w 1947 r. na terenie XVIII wiecznego zespołu parkowo-pałacowego w Krzyżowicach pod Wrocławiem.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6963" y="3284538"/>
            <a:ext cx="4410075" cy="312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Siedziba szkoły	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/>
              <a:t>Siedzibą szkoły jest XVIII wieczny neobarokowy pałac.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8463" y="3082925"/>
            <a:ext cx="5519737" cy="336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Kierunki kształcenia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188" y="1628775"/>
            <a:ext cx="6711950" cy="4195763"/>
          </a:xfrm>
        </p:spPr>
        <p:txBody>
          <a:bodyPr rtlCol="0">
            <a:normAutofit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l-PL" dirty="0" smtClean="0"/>
              <a:t>Technikum:	</a:t>
            </a:r>
          </a:p>
          <a:p>
            <a:pPr marL="1143020" lvl="2" indent="-228604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l-PL" dirty="0" smtClean="0"/>
              <a:t>Technik Rolnik</a:t>
            </a:r>
          </a:p>
          <a:p>
            <a:pPr marL="1143020" lvl="2" indent="-228604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l-PL" dirty="0" smtClean="0"/>
              <a:t>Technik Hodowca Koni</a:t>
            </a:r>
          </a:p>
          <a:p>
            <a:pPr marL="1143020" lvl="2" indent="-228604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l-PL" dirty="0" smtClean="0"/>
              <a:t>Technik Architektury Krajobrazu</a:t>
            </a:r>
          </a:p>
          <a:p>
            <a:pPr marL="1143020" lvl="2" indent="-228604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l-PL" dirty="0" smtClean="0"/>
              <a:t>Technik Ogrodnik</a:t>
            </a:r>
          </a:p>
          <a:p>
            <a:pPr marL="1143020" lvl="2" indent="-228604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l-PL" dirty="0" smtClean="0"/>
              <a:t>Technik Hotelarstwa</a:t>
            </a:r>
          </a:p>
          <a:p>
            <a:pPr marL="1143020" lvl="2" indent="-228604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l-PL" dirty="0" smtClean="0"/>
              <a:t>Technik Ekonomista</a:t>
            </a:r>
          </a:p>
          <a:p>
            <a:pPr marL="1143020" lvl="2" indent="-228604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l-PL" dirty="0" smtClean="0"/>
              <a:t>Technik Weterynarii</a:t>
            </a:r>
          </a:p>
          <a:p>
            <a:pPr marL="1143020" lvl="2" indent="-228604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l-PL" dirty="0" smtClean="0"/>
              <a:t>Technik Ochrony Środowiska</a:t>
            </a:r>
          </a:p>
          <a:p>
            <a:pPr marL="1143020" lvl="2" indent="-228604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l-PL" dirty="0" smtClean="0"/>
              <a:t>Technik Geodeta</a:t>
            </a:r>
          </a:p>
          <a:p>
            <a:pPr marL="914416" lvl="2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l-PL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4188" y="5373688"/>
            <a:ext cx="6711950" cy="4195762"/>
          </a:xfrm>
          <a:prstGeom prst="rect">
            <a:avLst/>
          </a:prstGeom>
        </p:spPr>
        <p:txBody>
          <a:bodyPr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fontAlgn="auto">
              <a:defRPr/>
            </a:pPr>
            <a:r>
              <a:rPr lang="pl-PL" dirty="0" smtClean="0"/>
              <a:t>Zasadnicza Szkoła Zawodowa:</a:t>
            </a:r>
          </a:p>
          <a:p>
            <a:pPr lvl="2" fontAlgn="auto">
              <a:defRPr/>
            </a:pPr>
            <a:r>
              <a:rPr lang="pl-PL" dirty="0" smtClean="0"/>
              <a:t>Zawód Ogrodnik</a:t>
            </a:r>
          </a:p>
          <a:p>
            <a:pPr marL="914416" lvl="2" indent="0" fontAlgn="auto">
              <a:buFont typeface="Wingdings 3" charset="2"/>
              <a:buNone/>
              <a:defRPr/>
            </a:pPr>
            <a:endParaRPr lang="pl-PL" dirty="0"/>
          </a:p>
        </p:txBody>
      </p:sp>
      <p:pic>
        <p:nvPicPr>
          <p:cNvPr id="6" name="Picture 5" descr="683020280129ds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822950" y="939800"/>
            <a:ext cx="1373188" cy="1020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4738" y="1271588"/>
            <a:ext cx="1384300" cy="1379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PICT03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822950" y="2090738"/>
            <a:ext cx="1373188" cy="1020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103_0543"/>
          <p:cNvPicPr>
            <a:picLocks noChangeAspect="1" noChangeArrowheads="1"/>
          </p:cNvPicPr>
          <p:nvPr/>
        </p:nvPicPr>
        <p:blipFill>
          <a:blip r:embed="rId6" cstate="print"/>
          <a:srcRect l="27708"/>
          <a:stretch>
            <a:fillRect/>
          </a:stretch>
        </p:blipFill>
        <p:spPr bwMode="auto">
          <a:xfrm>
            <a:off x="7424738" y="2776538"/>
            <a:ext cx="1406525" cy="1020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rgp 0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5822950" y="3216275"/>
            <a:ext cx="1373188" cy="1020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\\Biblioteka001\wspólny 1\foto zdięcia\DSCN163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31088" y="3927475"/>
            <a:ext cx="1381125" cy="10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29300" y="4343400"/>
            <a:ext cx="1366838" cy="1020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3" descr="F:\KRZYZOWICE\Promocja 2014\DSC0010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48550" y="5073650"/>
            <a:ext cx="1379538" cy="1014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5" name="Picture 1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22950" y="5518150"/>
            <a:ext cx="1373188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Baza dydaktyczna	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l-PL" altLang="pl-PL" dirty="0" smtClean="0"/>
              <a:t>Powiatowy Zespół Szkół Nr 1 w Krzyżowicach dysponuje: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l-PL" altLang="pl-PL" dirty="0" smtClean="0"/>
              <a:t>Laboratorium analitycznym 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l-PL" altLang="pl-PL" dirty="0" smtClean="0"/>
              <a:t>Stadniną koni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l-PL" altLang="pl-PL" dirty="0" smtClean="0"/>
              <a:t>Ogrodem ze szklarniami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l-PL" altLang="pl-PL" dirty="0" smtClean="0"/>
              <a:t>Nowoczesnymi salami dydaktycznymi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l-PL" altLang="pl-PL" dirty="0" smtClean="0"/>
              <a:t>Jedną z najlepiej wyposażonych pracowni geodezyjnych w Polsce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l-PL" altLang="pl-PL" dirty="0" smtClean="0"/>
              <a:t>Bogatym parkiem maszynowym</a:t>
            </a:r>
          </a:p>
          <a:p>
            <a:pPr marL="457200" lvl="1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pl-PL" altLang="pl-PL" dirty="0" smtClean="0"/>
          </a:p>
        </p:txBody>
      </p:sp>
      <p:pic>
        <p:nvPicPr>
          <p:cNvPr id="4" name="Picture 4" descr="DSC006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235825" y="1260475"/>
            <a:ext cx="1549400" cy="1185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5825" y="2646363"/>
            <a:ext cx="1549400" cy="119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6" descr="b2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5825" y="4043363"/>
            <a:ext cx="1563688" cy="118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F:\KRZYZOWICE\Promocja 2014\DSC000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5825" y="5440363"/>
            <a:ext cx="1563688" cy="119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Baza dydaktyczna</a:t>
            </a:r>
            <a:br>
              <a:rPr lang="pl-PL" altLang="pl-PL" smtClean="0"/>
            </a:br>
            <a:endParaRPr lang="pl-PL" altLang="pl-PL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/>
              <a:t>Powiatowy Zespół Szkół Nr 1 w Krzyżowicach dysponuje:</a:t>
            </a:r>
          </a:p>
          <a:p>
            <a:pPr lvl="1" eaLnBrk="1" hangingPunct="1"/>
            <a:r>
              <a:rPr lang="pl-PL" altLang="pl-PL" dirty="0" smtClean="0"/>
              <a:t>Internatem i stołówką</a:t>
            </a:r>
          </a:p>
          <a:p>
            <a:pPr lvl="1" eaLnBrk="1" hangingPunct="1"/>
            <a:r>
              <a:rPr lang="pl-PL" altLang="pl-PL" dirty="0" smtClean="0"/>
              <a:t>Centrum Kształcenia Młodzieży</a:t>
            </a:r>
          </a:p>
          <a:p>
            <a:pPr lvl="1" eaLnBrk="1" hangingPunct="1"/>
            <a:r>
              <a:rPr lang="pl-PL" altLang="pl-PL" dirty="0" smtClean="0"/>
              <a:t>Bazą do jeżdżenia konno: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pl-PL" altLang="pl-PL" dirty="0" smtClean="0"/>
              <a:t>Pensjonatem dla koni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pl-PL" altLang="pl-PL" dirty="0" smtClean="0"/>
              <a:t>Krytą ujeżdżalnią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pl-PL" altLang="pl-PL" dirty="0" smtClean="0"/>
              <a:t>Okólnikiem do ćwiczeń na lonży</a:t>
            </a:r>
          </a:p>
        </p:txBody>
      </p:sp>
      <p:pic>
        <p:nvPicPr>
          <p:cNvPr id="4" name="Obraz 5" descr="DSC020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950" y="4794250"/>
            <a:ext cx="1808163" cy="1211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DSCF3264"/>
          <p:cNvPicPr>
            <a:picLocks noChangeAspect="1" noChangeArrowheads="1"/>
          </p:cNvPicPr>
          <p:nvPr/>
        </p:nvPicPr>
        <p:blipFill>
          <a:blip r:embed="rId3" cstate="print"/>
          <a:srcRect r="6549" b="24374"/>
          <a:stretch>
            <a:fillRect/>
          </a:stretch>
        </p:blipFill>
        <p:spPr>
          <a:xfrm>
            <a:off x="7092950" y="1836738"/>
            <a:ext cx="1824038" cy="1211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" descr="H:\DCIM\100MSDCF\DSC074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3314700"/>
            <a:ext cx="1817688" cy="1236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3200" smtClean="0"/>
              <a:t>Współpracujemy z Uniwersytetem Przyrodniczym we Wrocławiu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827088" y="2052638"/>
            <a:ext cx="6408737" cy="4195762"/>
          </a:xfrm>
        </p:spPr>
        <p:txBody>
          <a:bodyPr/>
          <a:lstStyle/>
          <a:p>
            <a:pPr algn="just" eaLnBrk="1" hangingPunct="1"/>
            <a:r>
              <a:rPr lang="pl-PL" altLang="pl-PL" smtClean="0"/>
              <a:t>Powiatowy Zespół Szkół Nr 1 w Krzyżowicach prowadzi bardzo owocną współpracę z Uniwersytetem Przyrodniczym we Wrocławiu</a:t>
            </a:r>
          </a:p>
          <a:p>
            <a:pPr algn="just" eaLnBrk="1" hangingPunct="1"/>
            <a:r>
              <a:rPr lang="pl-PL" altLang="pl-PL" smtClean="0"/>
              <a:t>Uniwersytet ten daje możliwość kontynuowania nauki w 7 z naszych 10 kierunków kształcenia.</a:t>
            </a:r>
          </a:p>
        </p:txBody>
      </p:sp>
      <p:pic>
        <p:nvPicPr>
          <p:cNvPr id="5" name="Picture 2" descr="http://upload.wikimedia.org/wikipedia/commons/9/9c/Wroc%C5%82aw-UP_Wydzia%C5%82_Inz_Ksztalt_Srod_i_Geod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7288" y="4005263"/>
            <a:ext cx="3513137" cy="2624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Praktyki zawodowe	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331913" y="1852613"/>
            <a:ext cx="6696075" cy="4195762"/>
          </a:xfrm>
        </p:spPr>
        <p:txBody>
          <a:bodyPr/>
          <a:lstStyle/>
          <a:p>
            <a:pPr algn="just" eaLnBrk="1" hangingPunct="1"/>
            <a:r>
              <a:rPr lang="pl-PL" altLang="pl-PL" smtClean="0"/>
              <a:t>W ramach praktyk zawodowych oraz współpracy zagranicznej uczniowie PZS Nr 1 w Krzyżowicach dotychczas odwiedzili następujące kraje:</a:t>
            </a:r>
          </a:p>
          <a:p>
            <a:pPr lvl="2" eaLnBrk="1" hangingPunct="1"/>
            <a:r>
              <a:rPr lang="pl-PL" altLang="pl-PL" smtClean="0"/>
              <a:t>Francja, Niemcy, Słowacja</a:t>
            </a:r>
          </a:p>
          <a:p>
            <a:pPr lvl="2" eaLnBrk="1" hangingPunct="1"/>
            <a:r>
              <a:rPr lang="pl-PL" altLang="pl-PL" smtClean="0"/>
              <a:t>Anglia, Irlandia, Włochy</a:t>
            </a:r>
          </a:p>
          <a:p>
            <a:pPr lvl="2" eaLnBrk="1" hangingPunct="1"/>
            <a:r>
              <a:rPr lang="pl-PL" altLang="pl-PL" smtClean="0"/>
              <a:t>Kamerun, Ukraina, Luksemburg</a:t>
            </a:r>
          </a:p>
          <a:p>
            <a:pPr lvl="2" eaLnBrk="1" hangingPunct="1"/>
            <a:r>
              <a:rPr lang="pl-PL" altLang="pl-PL" smtClean="0"/>
              <a:t>Austria, Szwecja, Czechy</a:t>
            </a:r>
          </a:p>
        </p:txBody>
      </p:sp>
      <p:pic>
        <p:nvPicPr>
          <p:cNvPr id="4" name="Picture 29" descr="wieża Eiffel'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725988"/>
            <a:ext cx="1776412" cy="1871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DSC001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7388" y="4725988"/>
            <a:ext cx="2089150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ymbol zastępczy zawartości 3" descr="Polacy 1 02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940425" y="4724400"/>
            <a:ext cx="2432050" cy="184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9416404" cy="1224135"/>
          </a:xfrm>
        </p:spPr>
        <p:txBody>
          <a:bodyPr/>
          <a:lstStyle/>
          <a:p>
            <a:pPr eaLnBrk="1" hangingPunct="1"/>
            <a:r>
              <a:rPr lang="pl-PL" altLang="pl-PL" sz="3600" dirty="0" smtClean="0"/>
              <a:t>Bogata oferta zajęć pozalekcyjnych </a:t>
            </a:r>
            <a:endParaRPr lang="pl-PL" altLang="pl-PL" sz="3600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827088" y="2052638"/>
            <a:ext cx="6481762" cy="4195762"/>
          </a:xfrm>
        </p:spPr>
        <p:txBody>
          <a:bodyPr/>
          <a:lstStyle/>
          <a:p>
            <a:pPr algn="just" eaLnBrk="1" hangingPunct="1"/>
            <a:r>
              <a:rPr lang="pl-PL" altLang="pl-PL" dirty="0" smtClean="0"/>
              <a:t>W roku szkolnym 2014/2015 uczniowie mają możliwość uczestniczenia w ponad 50 zajęciach pozalekcyjnych, w tym:</a:t>
            </a:r>
          </a:p>
          <a:p>
            <a:pPr lvl="2" eaLnBrk="1" hangingPunct="1"/>
            <a:r>
              <a:rPr lang="pl-PL" altLang="pl-PL" dirty="0" smtClean="0"/>
              <a:t>Jazda konna</a:t>
            </a:r>
          </a:p>
          <a:p>
            <a:pPr lvl="2" eaLnBrk="1" hangingPunct="1"/>
            <a:r>
              <a:rPr lang="pl-PL" altLang="pl-PL" dirty="0" smtClean="0"/>
              <a:t>Zajęcia z powożenia</a:t>
            </a:r>
          </a:p>
          <a:p>
            <a:pPr lvl="2" eaLnBrk="1" hangingPunct="1"/>
            <a:r>
              <a:rPr lang="pl-PL" altLang="pl-PL" dirty="0" err="1" smtClean="0"/>
              <a:t>Zumba</a:t>
            </a:r>
            <a:r>
              <a:rPr lang="pl-PL" altLang="pl-PL" dirty="0" smtClean="0"/>
              <a:t>	</a:t>
            </a:r>
          </a:p>
          <a:p>
            <a:pPr lvl="2" eaLnBrk="1" hangingPunct="1"/>
            <a:r>
              <a:rPr lang="pl-PL" altLang="pl-PL" dirty="0" err="1" smtClean="0"/>
              <a:t>Firemime</a:t>
            </a:r>
            <a:endParaRPr lang="pl-PL" altLang="pl-PL" dirty="0" smtClean="0"/>
          </a:p>
        </p:txBody>
      </p:sp>
      <p:pic>
        <p:nvPicPr>
          <p:cNvPr id="4" name="Obraz 2" descr="S73R872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438" y="4868863"/>
            <a:ext cx="2292350" cy="1662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3613" y="4868863"/>
            <a:ext cx="2292350" cy="1662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300788" y="4868863"/>
            <a:ext cx="2292350" cy="1662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1687</TotalTime>
  <Words>238</Words>
  <Application>Microsoft Office PowerPoint</Application>
  <PresentationFormat>Pokaz na ekranie (4:3)</PresentationFormat>
  <Paragraphs>60</Paragraphs>
  <Slides>10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Ion</vt:lpstr>
      <vt:lpstr>Powiatowy Zespół Szkół Nr 1 w Krzyżowicach</vt:lpstr>
      <vt:lpstr>Historia i lokalizacja</vt:lpstr>
      <vt:lpstr>Siedziba szkoły </vt:lpstr>
      <vt:lpstr>Kierunki kształcenia </vt:lpstr>
      <vt:lpstr>Baza dydaktyczna </vt:lpstr>
      <vt:lpstr>Baza dydaktyczna </vt:lpstr>
      <vt:lpstr>Współpracujemy z Uniwersytetem Przyrodniczym we Wrocławiu</vt:lpstr>
      <vt:lpstr>Praktyki zawodowe </vt:lpstr>
      <vt:lpstr>Bogata oferta zajęć pozalekcyjnych </vt:lpstr>
      <vt:lpstr>Zapraszamy na  Dzień Otwartych Drzwi 28.04.2015r.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Grzesiek</dc:creator>
  <cp:lastModifiedBy>Teresa</cp:lastModifiedBy>
  <cp:revision>126</cp:revision>
  <dcterms:created xsi:type="dcterms:W3CDTF">2013-09-13T08:45:50Z</dcterms:created>
  <dcterms:modified xsi:type="dcterms:W3CDTF">2015-03-09T09:02:26Z</dcterms:modified>
</cp:coreProperties>
</file>