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62137-7C1E-4E9A-8742-49681DDBB96E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1BEFA-9830-441E-A56F-278CACD536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1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33588" y="744538"/>
            <a:ext cx="27908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Zapraszamy wszystkich zainteresowanych rozwojem zdolności uczniów, a</a:t>
            </a:r>
            <a:r>
              <a:rPr lang="pl-PL" baseline="0" dirty="0" smtClean="0"/>
              <a:t> w szczególności </a:t>
            </a:r>
          </a:p>
          <a:p>
            <a:r>
              <a:rPr lang="pl-PL" baseline="0" dirty="0" smtClean="0"/>
              <a:t>Zapraszamy pedagogów, nauczycieli, rodziców na konsultacje w dniu 10.06.2014 godz. 11.00-16.00 do tyczące wspierania uczniów zdolnych </a:t>
            </a:r>
            <a:endParaRPr lang="fr-FR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1BEFA-9830-441E-A56F-278CACD536C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30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3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3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90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3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4D2A-2D68-4C7B-A0D7-CAF3A7E47A21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93A8-F633-4326-807B-D728F063E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pzp.edu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5410" y="387783"/>
            <a:ext cx="6858000" cy="2699792"/>
          </a:xfrm>
          <a:noFill/>
        </p:spPr>
        <p:txBody>
          <a:bodyPr>
            <a:noAutofit/>
          </a:bodyPr>
          <a:lstStyle/>
          <a:p>
            <a:pPr algn="r"/>
            <a: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  <a:t>Uczeń Zdolny - </a:t>
            </a:r>
            <a:b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  <a:t>ciekawy, twórczy, niezależny</a:t>
            </a:r>
            <a:br>
              <a:rPr lang="pl-PL" sz="38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pl-PL" sz="3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7172" y="4569441"/>
            <a:ext cx="4221088" cy="3534537"/>
          </a:xfrm>
        </p:spPr>
        <p:txBody>
          <a:bodyPr>
            <a:noAutofit/>
          </a:bodyPr>
          <a:lstStyle/>
          <a:p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10. 06. 2014 r. </a:t>
            </a:r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godz. 11.00 – 16.00</a:t>
            </a:r>
          </a:p>
          <a:p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Konsultacje dla rodziców, pedagogów i nauczycieli</a:t>
            </a:r>
          </a:p>
        </p:txBody>
      </p:sp>
      <p:sp>
        <p:nvSpPr>
          <p:cNvPr id="7" name="Prostokąt 6"/>
          <p:cNvSpPr/>
          <p:nvPr/>
        </p:nvSpPr>
        <p:spPr>
          <a:xfrm>
            <a:off x="-17786" y="7740352"/>
            <a:ext cx="6875786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 smtClean="0">
                <a:solidFill>
                  <a:schemeClr val="tx1"/>
                </a:solidFill>
              </a:rPr>
              <a:t>Zapraszamy </a:t>
            </a:r>
            <a:r>
              <a:rPr lang="pl-PL" b="1" dirty="0">
                <a:solidFill>
                  <a:schemeClr val="tx1"/>
                </a:solidFill>
              </a:rPr>
              <a:t>pedagogów, nauczycieli, rodziców na konsultacje 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dotyczące wspierania uczniów zdolnych zapisy pod tel. 71 722 20 02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fr-FR" sz="300" b="1" dirty="0">
              <a:solidFill>
                <a:schemeClr val="tx1"/>
              </a:solidFill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 Black" pitchFamily="34" charset="0"/>
              </a:rPr>
              <a:t>Na stronie poradni </a:t>
            </a:r>
            <a:r>
              <a:rPr lang="pl-PL" sz="1400" dirty="0" smtClean="0">
                <a:solidFill>
                  <a:schemeClr val="tx1"/>
                </a:solidFill>
                <a:latin typeface="Arial Black" pitchFamily="34" charset="0"/>
                <a:hlinkClick r:id="rId4"/>
              </a:rPr>
              <a:t>www.pzp.edu.pl</a:t>
            </a:r>
            <a:r>
              <a:rPr lang="pl-PL" sz="1400" dirty="0" smtClean="0">
                <a:solidFill>
                  <a:schemeClr val="tx1"/>
                </a:solidFill>
                <a:latin typeface="Arial Black" pitchFamily="34" charset="0"/>
              </a:rPr>
              <a:t> do pobrania: materiały </a:t>
            </a:r>
            <a:r>
              <a:rPr lang="pl-PL" sz="1400" dirty="0">
                <a:solidFill>
                  <a:schemeClr val="tx1"/>
                </a:solidFill>
                <a:latin typeface="Arial Black" pitchFamily="34" charset="0"/>
              </a:rPr>
              <a:t>informacyjne, </a:t>
            </a:r>
            <a:r>
              <a:rPr lang="pl-PL" sz="1400" dirty="0" smtClean="0">
                <a:solidFill>
                  <a:schemeClr val="tx1"/>
                </a:solidFill>
                <a:latin typeface="Arial Black" pitchFamily="34" charset="0"/>
              </a:rPr>
              <a:t>kwestionariusze, narzędzia </a:t>
            </a:r>
            <a:r>
              <a:rPr lang="pl-PL" sz="1400" dirty="0">
                <a:solidFill>
                  <a:schemeClr val="tx1"/>
                </a:solidFill>
                <a:latin typeface="Arial Black" pitchFamily="34" charset="0"/>
              </a:rPr>
              <a:t>do pracy z </a:t>
            </a:r>
            <a:r>
              <a:rPr lang="pl-PL" sz="1400" dirty="0" smtClean="0">
                <a:solidFill>
                  <a:schemeClr val="tx1"/>
                </a:solidFill>
                <a:latin typeface="Arial Black" pitchFamily="34" charset="0"/>
              </a:rPr>
              <a:t>uczniem  zdolnym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onika\Desktop\Nowy folder\ETŚD 2013\logo\logo_pzppp_gray_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6518" y="23535"/>
            <a:ext cx="745485" cy="645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ole tekstowe 5"/>
          <p:cNvSpPr txBox="1"/>
          <p:nvPr/>
        </p:nvSpPr>
        <p:spPr>
          <a:xfrm>
            <a:off x="867864" y="-38872"/>
            <a:ext cx="5661248" cy="707886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Powiatowy Zespół Poradni </a:t>
            </a:r>
          </a:p>
          <a:p>
            <a:pPr algn="ctr"/>
            <a:r>
              <a:rPr lang="pl-PL" sz="2000" b="1" dirty="0" smtClean="0"/>
              <a:t>Psychologiczno – Pedagogicznych we Wrocławiu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83</Words>
  <Application>Microsoft Office PowerPoint</Application>
  <PresentationFormat>Pokaz na ekranie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Uczeń Zdolny -  ciekawy, twórczy, niezależny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</dc:creator>
  <cp:lastModifiedBy>Marta</cp:lastModifiedBy>
  <cp:revision>20</cp:revision>
  <cp:lastPrinted>2014-06-03T10:14:08Z</cp:lastPrinted>
  <dcterms:created xsi:type="dcterms:W3CDTF">2014-05-22T20:10:36Z</dcterms:created>
  <dcterms:modified xsi:type="dcterms:W3CDTF">2014-06-03T15:38:59Z</dcterms:modified>
</cp:coreProperties>
</file>